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14845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достижения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Устранение проблем и улучшения работы оборудования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95789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дивизиональных, отраслевых, общественно значимых и иных проектах (за исключением проектов, указанных в критериях 1-3)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911841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307534"/>
            <a:ext cx="4006907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у работника действующего дисциплинарного взыскания;
отсутствие нарушений требований ОТ и ТБ, приведших к травматизму.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Докер - механизатор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Докер - механизатор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ДОСТИЖЕНИЯ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УСТРАНЕНИЕ ПРОБЛЕМ И УЛУЧШЕНИЯ РАБОТЫ ОБОРУДОВАНИЯ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10235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ДИВИЗИОНАЛЬНЫХ, ОТРАСЛЕВЫХ, ОБЩЕСТВЕННО ЗНАЧИМЫХ И ИНЫХ ПРОЕКТАХ (ЗА ИСКЛЮЧЕНИЕМ ПРОЕКТОВ, УКАЗАННЫХ В КРИТЕРИЯХ 1-3)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25479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357869"/>
              </p:ext>
            </p:extLst>
          </p:nvPr>
        </p:nvGraphicFramePr>
        <p:xfrm>
          <a:off x="450706" y="485899"/>
          <a:ext cx="7807427" cy="38717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Производственные достижения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значимых проектах по погрузке и выгрузке грузов с использованием различных видов транспортных средств, использование новых технологий, повышение эффективности работы перегрузочных механизмов и оборудования.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 выполнения плановых и внеплановых производственных заданий: качественные и количественные результаты работы, включающие снижение времени обработки грузов, оптимизацию процессов, личный вклад в повышение производительности труда на рабочем месте.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Устранение проблем и улучшения работы оборудования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Предложения и реализация мероприятий по обеспечению правильного технического состояния грузоподъемного оборудования, модернизации и своевременному ремонту перегрузочной техники, улучшению ее надежности и работоспособности, а также минимизации затрат на обслуживание.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дивизиональных, отраслевых, общественно значимых и иных проектах (за исключением проектов, указанных в критериях 1-3)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проектах, связанных с улучшением условий труда на рабочем месте, повышением безопасности при работе с грузами, развитие наставничества и волонтерского движения.
Указать цель, результаты, стадию реализации и текущую роль. В случае наличия проекта, указать наименование.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53725</TotalTime>
  <Words>2271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3413</cp:revision>
  <cp:lastPrinted>2025-02-03T14:56:44Z</cp:lastPrinted>
  <dcterms:created xsi:type="dcterms:W3CDTF">2019-09-24T12:37:05Z</dcterms:created>
  <dcterms:modified xsi:type="dcterms:W3CDTF">2026-02-11T07:43:40Z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